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89" r:id="rId2"/>
    <p:sldId id="286" r:id="rId3"/>
    <p:sldId id="852" r:id="rId4"/>
    <p:sldId id="864" r:id="rId5"/>
    <p:sldId id="865" r:id="rId6"/>
    <p:sldId id="883" r:id="rId7"/>
    <p:sldId id="866" r:id="rId8"/>
    <p:sldId id="868" r:id="rId9"/>
    <p:sldId id="856" r:id="rId10"/>
    <p:sldId id="861" r:id="rId11"/>
    <p:sldId id="858" r:id="rId12"/>
    <p:sldId id="884" r:id="rId13"/>
    <p:sldId id="885" r:id="rId14"/>
    <p:sldId id="886" r:id="rId15"/>
    <p:sldId id="887" r:id="rId16"/>
    <p:sldId id="888" r:id="rId17"/>
    <p:sldId id="796" r:id="rId18"/>
    <p:sldId id="889" r:id="rId19"/>
    <p:sldId id="890" r:id="rId20"/>
    <p:sldId id="891" r:id="rId21"/>
    <p:sldId id="892" r:id="rId22"/>
    <p:sldId id="893" r:id="rId23"/>
    <p:sldId id="894" r:id="rId24"/>
    <p:sldId id="297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FF"/>
    <a:srgbClr val="FFE5FF"/>
    <a:srgbClr val="FFCCFF"/>
    <a:srgbClr val="CCFFFF"/>
    <a:srgbClr val="CCFFCC"/>
    <a:srgbClr val="006600"/>
    <a:srgbClr val="009900"/>
    <a:srgbClr val="0000FF"/>
    <a:srgbClr val="CC00FF"/>
    <a:srgbClr val="95B8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797" autoAdjust="0"/>
  </p:normalViewPr>
  <p:slideViewPr>
    <p:cSldViewPr snapToGrid="0">
      <p:cViewPr varScale="1">
        <p:scale>
          <a:sx n="102" d="100"/>
          <a:sy n="102" d="100"/>
        </p:scale>
        <p:origin x="81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2025/7/7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2025/7/7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232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677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01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https://cbetaonline.dila.edu.tw/zh/Y0010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230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06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93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正見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—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依俗契真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93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2025/7/7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96305" y="3935141"/>
            <a:ext cx="6962260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正見—依俗契真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93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70D8F61-207C-9170-E651-8BE2065C5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37"/>
            <a:ext cx="12192000" cy="669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13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6">
            <a:extLst>
              <a:ext uri="{FF2B5EF4-FFF2-40B4-BE49-F238E27FC236}">
                <a16:creationId xmlns:a16="http://schemas.microsoft.com/office/drawing/2014/main" id="{D5F88C72-A9AA-E9C2-636B-17E8DA7968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4297294"/>
              </p:ext>
            </p:extLst>
          </p:nvPr>
        </p:nvGraphicFramePr>
        <p:xfrm>
          <a:off x="103695" y="892253"/>
          <a:ext cx="11896629" cy="407592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640037">
                  <a:extLst>
                    <a:ext uri="{9D8B030D-6E8A-4147-A177-3AD203B41FA5}">
                      <a16:colId xmlns:a16="http://schemas.microsoft.com/office/drawing/2014/main" val="2492990555"/>
                    </a:ext>
                  </a:extLst>
                </a:gridCol>
                <a:gridCol w="2142487">
                  <a:extLst>
                    <a:ext uri="{9D8B030D-6E8A-4147-A177-3AD203B41FA5}">
                      <a16:colId xmlns:a16="http://schemas.microsoft.com/office/drawing/2014/main" val="1377472413"/>
                    </a:ext>
                  </a:extLst>
                </a:gridCol>
                <a:gridCol w="3168565">
                  <a:extLst>
                    <a:ext uri="{9D8B030D-6E8A-4147-A177-3AD203B41FA5}">
                      <a16:colId xmlns:a16="http://schemas.microsoft.com/office/drawing/2014/main" val="98896308"/>
                    </a:ext>
                  </a:extLst>
                </a:gridCol>
                <a:gridCol w="2011907">
                  <a:extLst>
                    <a:ext uri="{9D8B030D-6E8A-4147-A177-3AD203B41FA5}">
                      <a16:colId xmlns:a16="http://schemas.microsoft.com/office/drawing/2014/main" val="3494736552"/>
                    </a:ext>
                  </a:extLst>
                </a:gridCol>
                <a:gridCol w="1468406">
                  <a:extLst>
                    <a:ext uri="{9D8B030D-6E8A-4147-A177-3AD203B41FA5}">
                      <a16:colId xmlns:a16="http://schemas.microsoft.com/office/drawing/2014/main" val="2356182107"/>
                    </a:ext>
                  </a:extLst>
                </a:gridCol>
                <a:gridCol w="1465227">
                  <a:extLst>
                    <a:ext uri="{9D8B030D-6E8A-4147-A177-3AD203B41FA5}">
                      <a16:colId xmlns:a16="http://schemas.microsoft.com/office/drawing/2014/main" val="2290838805"/>
                    </a:ext>
                  </a:extLst>
                </a:gridCol>
              </a:tblGrid>
              <a:tr h="561605">
                <a:tc rowSpan="3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endParaRPr lang="zh-TW" altLang="en-US" sz="2800" b="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2280" marT="228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r>
                        <a:rPr lang="zh-TW" altLang="en-US" sz="28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智        慧</a:t>
                      </a:r>
                    </a:p>
                  </a:txBody>
                  <a:tcPr marL="2280" marR="2280" marT="228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endParaRPr lang="zh-TW" altLang="en-US" sz="240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228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93665" algn="l"/>
                        </a:tabLst>
                        <a:defRPr/>
                      </a:pPr>
                      <a:endParaRPr lang="en-US" altLang="zh-TW" sz="240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144000" marT="2280" marB="0" anchor="ctr"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endParaRPr lang="zh-TW" altLang="en-US" sz="240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228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935816"/>
                  </a:ext>
                </a:extLst>
              </a:tr>
              <a:tr h="561605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endParaRPr lang="zh-TW" altLang="en-US" sz="240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228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r>
                        <a:rPr lang="zh-TW" altLang="en-US" sz="28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有 漏 慧</a:t>
                      </a:r>
                    </a:p>
                  </a:txBody>
                  <a:tcPr marL="2280" marR="228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2280" marR="228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93665" algn="l"/>
                        </a:tabLst>
                        <a:defRPr/>
                      </a:pPr>
                      <a:endParaRPr lang="en-US" altLang="zh-TW" sz="240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14400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endParaRPr lang="zh-TW" altLang="en-US" sz="240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228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93665" algn="l"/>
                        </a:tabLst>
                        <a:defRPr/>
                      </a:pPr>
                      <a:r>
                        <a:rPr lang="zh-TW" altLang="en-US" sz="28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無漏慧</a:t>
                      </a:r>
                      <a:endParaRPr lang="en-US" altLang="zh-TW" sz="2800" b="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14400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419638"/>
                  </a:ext>
                </a:extLst>
              </a:tr>
              <a:tr h="561605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endParaRPr lang="zh-TW" altLang="en-US" sz="240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228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r>
                        <a:rPr lang="zh-TW" altLang="en-US" sz="28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聞慧</a:t>
                      </a:r>
                    </a:p>
                  </a:txBody>
                  <a:tcPr marL="2280" marR="228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93665" algn="l"/>
                        </a:tabLst>
                        <a:defRPr/>
                      </a:pPr>
                      <a:r>
                        <a:rPr lang="zh-TW" altLang="en-US" sz="28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思慧</a:t>
                      </a:r>
                      <a:endParaRPr lang="en-US" altLang="zh-TW" sz="2800" b="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14400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93665" algn="l"/>
                        </a:tabLst>
                        <a:defRPr/>
                      </a:pPr>
                      <a:r>
                        <a:rPr lang="zh-TW" altLang="en-US" sz="28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修慧</a:t>
                      </a:r>
                      <a:endParaRPr lang="en-US" altLang="zh-TW" sz="2800" b="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14400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93665" algn="l"/>
                        </a:tabLst>
                        <a:defRPr/>
                      </a:pPr>
                      <a:r>
                        <a:rPr lang="zh-TW" altLang="en-US" sz="28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生得慧</a:t>
                      </a:r>
                      <a:endParaRPr lang="en-US" altLang="zh-TW" sz="2800" b="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14400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93665" algn="l"/>
                        </a:tabLst>
                        <a:defRPr/>
                      </a:pPr>
                      <a:endParaRPr lang="en-US" altLang="zh-TW" sz="240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14400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465401"/>
                  </a:ext>
                </a:extLst>
              </a:tr>
              <a:tr h="9881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r>
                        <a:rPr lang="zh-TW" altLang="en-US" sz="2800" b="0" kern="0" dirty="0"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四預流支</a:t>
                      </a:r>
                      <a:endParaRPr lang="en-US" altLang="zh-TW" sz="2800" b="0" kern="0" dirty="0">
                        <a:solidFill>
                          <a:srgbClr val="0066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0000" marR="2280" marT="228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r>
                        <a:rPr lang="zh-TW" altLang="en-US" sz="2800" b="0" kern="0" dirty="0"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親近善知識</a:t>
                      </a:r>
                      <a:br>
                        <a:rPr lang="en-US" altLang="zh-TW" sz="2800" b="0" kern="0" dirty="0"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zh-TW" altLang="en-US" sz="2800" b="0" kern="0" dirty="0"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多聞薰習</a:t>
                      </a:r>
                    </a:p>
                  </a:txBody>
                  <a:tcPr marL="2280" marR="228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r>
                        <a:rPr lang="zh-TW" altLang="en-US" sz="2800" b="0" kern="0" dirty="0"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如理思惟</a:t>
                      </a:r>
                      <a:endParaRPr lang="en-US" altLang="zh-TW" sz="2800" b="0" kern="0" dirty="0">
                        <a:solidFill>
                          <a:srgbClr val="0066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14400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r>
                        <a:rPr lang="zh-TW" altLang="en-US" sz="2800" b="0" kern="0" dirty="0">
                          <a:solidFill>
                            <a:srgbClr val="0066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法隨法行</a:t>
                      </a:r>
                      <a:endParaRPr lang="en-US" altLang="zh-TW" sz="2800" b="0" kern="0" dirty="0">
                        <a:solidFill>
                          <a:srgbClr val="0066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14400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r>
                        <a:rPr lang="zh-TW" altLang="en-US" sz="28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宿世的</a:t>
                      </a:r>
                      <a:endParaRPr lang="en-US" altLang="zh-TW" sz="2800" b="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r>
                        <a:rPr lang="zh-TW" altLang="en-US" sz="28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智慧</a:t>
                      </a:r>
                      <a:endParaRPr lang="en-US" altLang="zh-TW" sz="2800" b="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r>
                        <a:rPr lang="zh-TW" altLang="en-US" sz="28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慧根</a:t>
                      </a:r>
                      <a:endParaRPr lang="en-US" altLang="zh-TW" sz="2800" b="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r>
                        <a:rPr lang="zh-TW" altLang="en-US" sz="28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善根</a:t>
                      </a:r>
                      <a:endParaRPr lang="en-US" altLang="zh-TW" sz="2800" b="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14400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93665" algn="l"/>
                        </a:tabLst>
                        <a:defRPr/>
                      </a:pPr>
                      <a:r>
                        <a:rPr lang="zh-TW" altLang="en-US" sz="28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涅槃智</a:t>
                      </a:r>
                      <a:endParaRPr lang="en-US" altLang="zh-TW" sz="2800" b="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14400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951742"/>
                  </a:ext>
                </a:extLst>
              </a:tr>
              <a:tr h="64807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r>
                        <a:rPr lang="zh-TW" altLang="en-US" sz="2800" b="0" kern="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四依</a:t>
                      </a:r>
                      <a:endParaRPr lang="en-US" altLang="zh-TW" sz="2800" b="0" kern="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0000" marR="2280" marT="228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r>
                        <a:rPr lang="zh-TW" altLang="en-US" sz="2800" b="0" kern="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有依法不依人</a:t>
                      </a:r>
                      <a:br>
                        <a:rPr lang="en-US" altLang="zh-TW" sz="2800" b="0" kern="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zh-TW" altLang="en-US" sz="2800" b="0" kern="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依義不依語</a:t>
                      </a:r>
                    </a:p>
                  </a:txBody>
                  <a:tcPr marL="2280" marR="228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r>
                        <a:rPr lang="zh-TW" altLang="en-US" sz="2800" b="0" kern="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依了義 不依不了義</a:t>
                      </a:r>
                      <a:endParaRPr lang="en-US" altLang="zh-TW" sz="2800" b="0" kern="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14400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r>
                        <a:rPr lang="zh-TW" altLang="en-US" sz="2800" b="0" kern="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依智不依識</a:t>
                      </a:r>
                      <a:endParaRPr lang="en-US" altLang="zh-TW" sz="2800" b="0" kern="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14400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endParaRPr lang="en-US" altLang="zh-TW" sz="240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14400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B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endParaRPr lang="en-US" altLang="zh-TW" sz="2400" b="1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14400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784153"/>
                  </a:ext>
                </a:extLst>
              </a:tr>
              <a:tr h="54719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93665" algn="l"/>
                        </a:tabLst>
                        <a:defRPr/>
                      </a:pPr>
                      <a:endParaRPr lang="zh-TW" altLang="en-US" sz="2800" b="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80000" marR="2280" marT="228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93665" algn="l"/>
                        </a:tabLst>
                        <a:defRPr/>
                      </a:pPr>
                      <a:r>
                        <a:rPr lang="zh-TW" altLang="en-US" sz="28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法 住 智</a:t>
                      </a:r>
                    </a:p>
                  </a:txBody>
                  <a:tcPr marL="180000" marR="228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2280" marR="228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B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93665" algn="l"/>
                        </a:tabLst>
                        <a:defRPr/>
                      </a:pPr>
                      <a:endParaRPr lang="en-US" altLang="zh-TW" sz="240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14400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FB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tabLst>
                          <a:tab pos="5193665" algn="l"/>
                        </a:tabLst>
                      </a:pPr>
                      <a:endParaRPr lang="en-US" altLang="zh-TW" sz="2800" b="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2280" marR="14400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280" marR="144000" marT="2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134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807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84942B2-4B63-8B20-48A3-E78F0A176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733049"/>
            <a:ext cx="10012172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16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7DB6CE8-B8E0-6FAF-A673-18C85D15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30" y="2104840"/>
            <a:ext cx="9602540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15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B198C7-668E-4F8B-A600-E20ED85E7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8" y="1385602"/>
            <a:ext cx="10059804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49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82B57B-851A-5116-3582-91815595E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56" y="1780945"/>
            <a:ext cx="9402487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6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D4413E2-3CFE-7C24-9BC4-D6B8D18F1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5" y="465815"/>
            <a:ext cx="10669489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68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5B1D67D0-D63D-1CA3-EABF-4C7E0D6BF2BB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1880648" y="2621018"/>
            <a:ext cx="9539926" cy="1982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69195863-090B-2BC5-5698-EC5898AAC4E2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1880648" y="2621018"/>
            <a:ext cx="8018621" cy="1982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D38A0A7A-D233-17F7-4D62-88C5AA7DC09B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1880648" y="2621018"/>
            <a:ext cx="1933393" cy="1982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C7102C0C-CEB0-6501-80CA-D4313EF79D02}"/>
              </a:ext>
            </a:extLst>
          </p:cNvPr>
          <p:cNvCxnSpPr>
            <a:cxnSpLocks/>
            <a:stCxn id="47" idx="0"/>
            <a:endCxn id="8" idx="2"/>
          </p:cNvCxnSpPr>
          <p:nvPr/>
        </p:nvCxnSpPr>
        <p:spPr>
          <a:xfrm flipV="1">
            <a:off x="771427" y="2621018"/>
            <a:ext cx="5324573" cy="1982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CA5B7740-7C5B-EC5B-1DA2-EFE26DF425D6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 flipH="1">
            <a:off x="2292734" y="2621018"/>
            <a:ext cx="3803266" cy="1982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ECCE2BF-3623-FBB0-F977-05BFD12386F3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 flipH="1">
            <a:off x="3814041" y="2621018"/>
            <a:ext cx="2281959" cy="1982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3E42DC40-2FAA-58CE-064C-668C55F3D9AD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 flipH="1">
            <a:off x="3814041" y="2621018"/>
            <a:ext cx="6497312" cy="1982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706DD923-1446-F99D-6A2D-9D42E1BAEAE1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 flipH="1">
            <a:off x="5335348" y="2621018"/>
            <a:ext cx="4976005" cy="1982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CABD255B-FAB8-CDF9-9786-3DF606234FFB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 flipH="1">
            <a:off x="6856655" y="2621018"/>
            <a:ext cx="3454698" cy="1982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DB4398EC-ECFC-0E8B-1252-D8B58D839C97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 flipH="1">
            <a:off x="8377962" y="2621018"/>
            <a:ext cx="1933391" cy="1982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4DCF62-10D4-F4E5-E2E6-A417892044A1}"/>
              </a:ext>
            </a:extLst>
          </p:cNvPr>
          <p:cNvSpPr txBox="1"/>
          <p:nvPr/>
        </p:nvSpPr>
        <p:spPr>
          <a:xfrm>
            <a:off x="5824131" y="511348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/>
            </a:lvl1pPr>
          </a:lstStyle>
          <a:p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</a:t>
            </a:r>
            <a:endParaRPr lang="en-US" altLang="zh-TW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乘</a:t>
            </a: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4E85F18C-5EB2-FB93-5244-4637EBE84705}"/>
              </a:ext>
            </a:extLst>
          </p:cNvPr>
          <p:cNvGrpSpPr/>
          <p:nvPr/>
        </p:nvGrpSpPr>
        <p:grpSpPr>
          <a:xfrm>
            <a:off x="1608778" y="1666911"/>
            <a:ext cx="8974444" cy="954107"/>
            <a:chOff x="1396805" y="1930864"/>
            <a:chExt cx="8974444" cy="954107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6B4894B-DA11-9BA8-7DCA-3E5AB251FE03}"/>
                </a:ext>
              </a:extLst>
            </p:cNvPr>
            <p:cNvSpPr txBox="1"/>
            <p:nvPr/>
          </p:nvSpPr>
          <p:spPr>
            <a:xfrm>
              <a:off x="1396805" y="1930864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慧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學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5A740B4-4757-BBF8-F7AE-9D7FAFA6D0CC}"/>
                </a:ext>
              </a:extLst>
            </p:cNvPr>
            <p:cNvSpPr txBox="1"/>
            <p:nvPr/>
          </p:nvSpPr>
          <p:spPr>
            <a:xfrm>
              <a:off x="5612157" y="1930864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學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5F8D9DB-840F-6734-CC21-494431E83E5A}"/>
                </a:ext>
              </a:extLst>
            </p:cNvPr>
            <p:cNvSpPr txBox="1"/>
            <p:nvPr/>
          </p:nvSpPr>
          <p:spPr>
            <a:xfrm>
              <a:off x="9827510" y="1930864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戒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學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51A7510C-275C-5357-1348-70BD600A8F3E}"/>
              </a:ext>
            </a:extLst>
          </p:cNvPr>
          <p:cNvGrpSpPr/>
          <p:nvPr/>
        </p:nvGrpSpPr>
        <p:grpSpPr>
          <a:xfrm>
            <a:off x="499557" y="4603368"/>
            <a:ext cx="11192886" cy="1384995"/>
            <a:chOff x="177604" y="4235719"/>
            <a:chExt cx="11192886" cy="1384995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BFB47A28-548D-77A9-818D-F5992B1D90AD}"/>
                </a:ext>
              </a:extLst>
            </p:cNvPr>
            <p:cNvSpPr txBox="1"/>
            <p:nvPr/>
          </p:nvSpPr>
          <p:spPr>
            <a:xfrm>
              <a:off x="3220218" y="4235719"/>
              <a:ext cx="54373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精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進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E4AA9EB-A194-D91E-EA12-8DB72BC0591F}"/>
                </a:ext>
              </a:extLst>
            </p:cNvPr>
            <p:cNvSpPr txBox="1"/>
            <p:nvPr/>
          </p:nvSpPr>
          <p:spPr>
            <a:xfrm>
              <a:off x="4741525" y="4235719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命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143C44BE-6E5A-717B-9CE3-EDA6239AA9AF}"/>
                </a:ext>
              </a:extLst>
            </p:cNvPr>
            <p:cNvSpPr txBox="1"/>
            <p:nvPr/>
          </p:nvSpPr>
          <p:spPr>
            <a:xfrm>
              <a:off x="6262832" y="4235719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業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4822A61E-B8DF-3221-419B-A1B19157DBE4}"/>
                </a:ext>
              </a:extLst>
            </p:cNvPr>
            <p:cNvSpPr txBox="1"/>
            <p:nvPr/>
          </p:nvSpPr>
          <p:spPr>
            <a:xfrm>
              <a:off x="7784139" y="4235719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語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26691354-9EB1-0A8D-A3F1-E7906F7245B2}"/>
                </a:ext>
              </a:extLst>
            </p:cNvPr>
            <p:cNvSpPr txBox="1"/>
            <p:nvPr/>
          </p:nvSpPr>
          <p:spPr>
            <a:xfrm>
              <a:off x="9305446" y="4235719"/>
              <a:ext cx="54373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思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惟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AD45D99F-B3FD-A756-09BB-62D9FC60610F}"/>
                </a:ext>
              </a:extLst>
            </p:cNvPr>
            <p:cNvSpPr txBox="1"/>
            <p:nvPr/>
          </p:nvSpPr>
          <p:spPr>
            <a:xfrm>
              <a:off x="10826751" y="4235719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見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684D248-1CD4-8351-4246-6FEFFB254090}"/>
                </a:ext>
              </a:extLst>
            </p:cNvPr>
            <p:cNvSpPr txBox="1"/>
            <p:nvPr/>
          </p:nvSpPr>
          <p:spPr>
            <a:xfrm>
              <a:off x="1698911" y="4235719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念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B64FDC41-B7F1-3000-0877-A085573B5AE1}"/>
                </a:ext>
              </a:extLst>
            </p:cNvPr>
            <p:cNvSpPr txBox="1"/>
            <p:nvPr/>
          </p:nvSpPr>
          <p:spPr>
            <a:xfrm>
              <a:off x="177604" y="4235719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89" name="右大括弧 88">
            <a:extLst>
              <a:ext uri="{FF2B5EF4-FFF2-40B4-BE49-F238E27FC236}">
                <a16:creationId xmlns:a16="http://schemas.microsoft.com/office/drawing/2014/main" id="{7F6CA171-C78B-E951-C12E-2CF287C2B4FB}"/>
              </a:ext>
            </a:extLst>
          </p:cNvPr>
          <p:cNvSpPr/>
          <p:nvPr/>
        </p:nvSpPr>
        <p:spPr>
          <a:xfrm rot="16200000">
            <a:off x="5949884" y="-3091994"/>
            <a:ext cx="292232" cy="9323110"/>
          </a:xfrm>
          <a:prstGeom prst="rightBrace">
            <a:avLst>
              <a:gd name="adj1" fmla="val 164397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9608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C16249-B187-3AC2-26EF-8218E994C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4" y="634608"/>
            <a:ext cx="12117872" cy="555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50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7E478F5-5101-4FEB-799D-7071937E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4" y="618734"/>
            <a:ext cx="12062333" cy="55643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984B226-DAAD-9024-1B5A-9BC15C64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037" y="763688"/>
            <a:ext cx="6411220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4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indent="152400">
              <a:lnSpc>
                <a:spcPts val="2000"/>
              </a:lnSpc>
              <a:spcBef>
                <a:spcPct val="20000"/>
              </a:spcBef>
              <a:buClr>
                <a:schemeClr val="tx2"/>
              </a:buClr>
              <a:buSzPct val="90000"/>
              <a:defRPr sz="4000"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zh-TW" dirty="0"/>
              <a:t>正見—依俗契真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581B0A9-65A8-DBA4-E1C9-945E5EAB5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1838103"/>
            <a:ext cx="9202434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9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84DDA3C-352A-79AD-4C1A-4144F143A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6" y="1161733"/>
            <a:ext cx="1106006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48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B6F8E1C-2D05-609E-D679-B9E0141AC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5" y="1099812"/>
            <a:ext cx="11603069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36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EA6B05F-761C-7A71-32D6-87C1B021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76" y="1171260"/>
            <a:ext cx="10545647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0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DE9C903-15DF-5D99-7586-FBC584E93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358573"/>
            <a:ext cx="12105584" cy="609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733A2C9-F1D0-205F-692B-2F1ADBED6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571101"/>
            <a:ext cx="11831701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19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63C79CA-419D-12F8-B940-C2648AD58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1732"/>
            <a:ext cx="12192000" cy="551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7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9BBEC60-16D8-420C-BCCC-BB6AAEF4D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331"/>
            <a:ext cx="12192000" cy="553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94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7866D3D-209A-FFED-15B1-7AD71EA7C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780680"/>
            <a:ext cx="11345858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25F3A88-E2B5-5DA2-22B8-E7C4C893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81" y="966444"/>
            <a:ext cx="11193437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81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EAEDDEA-7CC7-D772-C355-CE9FD27C5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4" y="742575"/>
            <a:ext cx="11936491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03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67001</TotalTime>
  <Words>211</Words>
  <Application>Microsoft Office PowerPoint</Application>
  <PresentationFormat>寬螢幕</PresentationFormat>
  <Paragraphs>72</Paragraphs>
  <Slides>24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4" baseType="lpstr">
      <vt:lpstr>Microsoft YaHei</vt:lpstr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Times New Roman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1944</cp:revision>
  <dcterms:created xsi:type="dcterms:W3CDTF">2023-08-17T10:12:34Z</dcterms:created>
  <dcterms:modified xsi:type="dcterms:W3CDTF">2025-07-07T04:13:53Z</dcterms:modified>
</cp:coreProperties>
</file>